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6"/>
  </p:notesMasterIdLst>
  <p:sldIdLst>
    <p:sldId id="281" r:id="rId2"/>
    <p:sldId id="282" r:id="rId3"/>
    <p:sldId id="283" r:id="rId4"/>
    <p:sldId id="284" r:id="rId5"/>
  </p:sldIdLst>
  <p:sldSz cx="9144000" cy="5143500" type="screen16x9"/>
  <p:notesSz cx="6858000" cy="9144000"/>
  <p:embeddedFontLst>
    <p:embeddedFont>
      <p:font typeface="DM Sans" panose="020B0604020202020204" charset="0"/>
      <p:regular r:id="rId7"/>
      <p:bold r:id="rId8"/>
      <p:italic r:id="rId9"/>
      <p:boldItalic r:id="rId10"/>
    </p:embeddedFont>
    <p:embeddedFont>
      <p:font typeface="Helvetica Neue Light" panose="020B060402020202020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3">
          <p15:clr>
            <a:srgbClr val="A4A3A4"/>
          </p15:clr>
        </p15:guide>
        <p15:guide id="2" pos="288">
          <p15:clr>
            <a:srgbClr val="A4A3A4"/>
          </p15:clr>
        </p15:guide>
        <p15:guide id="3" pos="5459">
          <p15:clr>
            <a:srgbClr val="9AA0A6"/>
          </p15:clr>
        </p15:guide>
        <p15:guide id="4" orient="horz" pos="28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283"/>
        <p:guide pos="288"/>
        <p:guide pos="5459"/>
        <p:guide orient="horz"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3" name="Google Shape;6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Editar número y nombre de última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55a4ff4588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g155a4ff4588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desafíos entregables.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55a4ff4588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8" name="Google Shape;638;g155a4ff4588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Desarrollo de un desafío entregable.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55a4ff4588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55a4ff4588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Desarrollo de un desafío entregable.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6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6" name="Google Shape;186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87" name="Google Shape;187;p5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57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5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5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6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6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google.com/document/d/16Jft1QNbHBhzSS4ko8z42viFub7dnejAeLxr1c-LMTw/edit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Websockets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6" name="Google Shape;626;p94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MÓDULO I - CLASE 10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95"/>
          <p:cNvGrpSpPr/>
          <p:nvPr/>
        </p:nvGrpSpPr>
        <p:grpSpPr>
          <a:xfrm>
            <a:off x="4202558" y="994173"/>
            <a:ext cx="738900" cy="738900"/>
            <a:chOff x="3137108" y="2467173"/>
            <a:chExt cx="738900" cy="738900"/>
          </a:xfrm>
        </p:grpSpPr>
        <p:sp>
          <p:nvSpPr>
            <p:cNvPr id="632" name="Google Shape;632;p95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3" name="Google Shape;633;p95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4" name="Google Shape;634;p95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Websockets + Handlebars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5" name="Google Shape;635;p95"/>
          <p:cNvSpPr txBox="1"/>
          <p:nvPr/>
        </p:nvSpPr>
        <p:spPr>
          <a:xfrm>
            <a:off x="987300" y="327528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Integrar vistas y sockets a nuestro servidor actual.</a:t>
            </a: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96"/>
          <p:cNvGrpSpPr/>
          <p:nvPr/>
        </p:nvGrpSpPr>
        <p:grpSpPr>
          <a:xfrm>
            <a:off x="457346" y="468198"/>
            <a:ext cx="431074" cy="431074"/>
            <a:chOff x="3137108" y="2467173"/>
            <a:chExt cx="738900" cy="738900"/>
          </a:xfrm>
        </p:grpSpPr>
        <p:sp>
          <p:nvSpPr>
            <p:cNvPr id="641" name="Google Shape;641;p96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2" name="Google Shape;642;p96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3" name="Google Shape;643;p96"/>
          <p:cNvSpPr txBox="1"/>
          <p:nvPr/>
        </p:nvSpPr>
        <p:spPr>
          <a:xfrm>
            <a:off x="457350" y="1908175"/>
            <a:ext cx="3834600" cy="2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Configurar nuestro proyecto para que trabaje con Handlebars y websocket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Configurar el servidor para integrar el motor de plantillas Handlebars e instalar un servidor de socket.io al mismo.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Crear una vista “index.handlebars” la cual contenga una lista de todos los productos agregados hasta el momento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4" name="Google Shape;644;p96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Websockets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45" name="Google Shape;645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96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ENTREGABLE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7" name="Google Shape;647;p96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9DF4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96"/>
          <p:cNvSpPr txBox="1"/>
          <p:nvPr/>
        </p:nvSpPr>
        <p:spPr>
          <a:xfrm>
            <a:off x="4453625" y="1211175"/>
            <a:ext cx="3834600" cy="3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Además, crear una vista “realTimeProducts.handlebars”, la cual vivirá en el endpoint “/realtimeproducts” en nuestro views router, ésta contendrá la misma lista de productos, sin embargo, ésta trabajará con websockets.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Al trabajar con websockets, cada vez que creemos un producto nuevo, o bien cada vez que eliminemos un producto, se debe actualizar automáticamente en dicha vista la lista.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97"/>
          <p:cNvGrpSpPr/>
          <p:nvPr/>
        </p:nvGrpSpPr>
        <p:grpSpPr>
          <a:xfrm>
            <a:off x="457346" y="468198"/>
            <a:ext cx="431074" cy="431074"/>
            <a:chOff x="3137108" y="2467173"/>
            <a:chExt cx="738900" cy="738900"/>
          </a:xfrm>
        </p:grpSpPr>
        <p:sp>
          <p:nvSpPr>
            <p:cNvPr id="654" name="Google Shape;654;p97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55" name="Google Shape;655;p97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6" name="Google Shape;656;p97"/>
          <p:cNvSpPr txBox="1"/>
          <p:nvPr/>
        </p:nvSpPr>
        <p:spPr>
          <a:xfrm>
            <a:off x="457350" y="1012875"/>
            <a:ext cx="38346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Ya que la conexión entre una consulta HTTP y websocket no está contemplada dentro de la clase. Se recomienda que, para la creación y eliminación de un producto, Se cree un formulario simple en la vista  realTimeProducts.handlebars. Para que el contenido se envíe desde websockets y no HTTP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Si se desea hacer con HTTP, deberás buscar la forma de utilizar el servidor de Sockets dentro de la petición POST. ¿Cómo utilizarás un socket.emit dentro del POST?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57" name="Google Shape;657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9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ENTREGABLE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9" name="Google Shape;659;p97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9DF4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97"/>
          <p:cNvSpPr txBox="1"/>
          <p:nvPr/>
        </p:nvSpPr>
        <p:spPr>
          <a:xfrm>
            <a:off x="4554600" y="106162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Formato de entrega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Link al repositorio de Github, el cual debe contar con todo el proyecto.</a:t>
            </a:r>
            <a:endParaRPr sz="13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No incluir node_modules</a:t>
            </a:r>
            <a:endParaRPr sz="135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Testing de este entregable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</Words>
  <Application>Microsoft Office PowerPoint</Application>
  <PresentationFormat>Presentación en pantalla (16:9)</PresentationFormat>
  <Paragraphs>40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Helvetica Neue Light</vt:lpstr>
      <vt:lpstr>DM Sans</vt:lpstr>
      <vt:lpstr>Coder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CHALL</dc:creator>
  <cp:lastModifiedBy>Carlos Hall</cp:lastModifiedBy>
  <cp:revision>1</cp:revision>
  <dcterms:modified xsi:type="dcterms:W3CDTF">2023-04-24T23:14:30Z</dcterms:modified>
</cp:coreProperties>
</file>